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707688" cy="546735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722">
          <p15:clr>
            <a:srgbClr val="A4A3A4"/>
          </p15:clr>
        </p15:guide>
        <p15:guide id="2" pos="3373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196"/>
    <p:restoredTop sz="94645"/>
  </p:normalViewPr>
  <p:slideViewPr>
    <p:cSldViewPr>
      <p:cViewPr varScale="1">
        <p:scale>
          <a:sx n="135" d="100"/>
          <a:sy n="135" d="100"/>
        </p:scale>
        <p:origin x="200" y="200"/>
      </p:cViewPr>
      <p:guideLst>
        <p:guide orient="horz" pos="1722"/>
        <p:guide pos="3373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3077" y="1698422"/>
            <a:ext cx="9101535" cy="117193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06153" y="3098165"/>
            <a:ext cx="7495382" cy="139721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73513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9522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92241" y="174652"/>
            <a:ext cx="2820062" cy="371830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6475" y="174652"/>
            <a:ext cx="8287304" cy="371830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563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242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5833" y="3513279"/>
            <a:ext cx="9101535" cy="108587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5833" y="2317297"/>
            <a:ext cx="9101535" cy="119598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1398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6474" y="1017535"/>
            <a:ext cx="5552754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57690" y="1017535"/>
            <a:ext cx="5554613" cy="287542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6202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23826"/>
            <a:ext cx="4731088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85" y="1733858"/>
            <a:ext cx="4731088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39357" y="1223826"/>
            <a:ext cx="4732947" cy="51003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39357" y="1733858"/>
            <a:ext cx="4732947" cy="31500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9212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5304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8375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85" y="217682"/>
            <a:ext cx="3522756" cy="92641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86409" y="217682"/>
            <a:ext cx="5985895" cy="466623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85" y="1144094"/>
            <a:ext cx="3522756" cy="373982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4067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98782" y="3827145"/>
            <a:ext cx="6424613" cy="4518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098782" y="488518"/>
            <a:ext cx="6424613" cy="32804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098782" y="4278961"/>
            <a:ext cx="6424613" cy="64165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08267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5385" y="218948"/>
            <a:ext cx="9636919" cy="9112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85" y="1275716"/>
            <a:ext cx="9636919" cy="36081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5384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6F42D1-F5B3-4A18-8C10-5DE9257E9646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58460" y="5067424"/>
            <a:ext cx="3390768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3843" y="5067424"/>
            <a:ext cx="2498461" cy="29108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FD10ED-3622-48C9-85EE-8D7517705B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0871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Text&#10;&#10;Description automatically generated with medium confidence">
            <a:extLst>
              <a:ext uri="{FF2B5EF4-FFF2-40B4-BE49-F238E27FC236}">
                <a16:creationId xmlns:a16="http://schemas.microsoft.com/office/drawing/2014/main" id="{1DB2BF01-7320-6648-8BB4-6A521F178A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" y="0"/>
            <a:ext cx="10706132" cy="5467350"/>
          </a:xfrm>
          <a:prstGeom prst="rect">
            <a:avLst/>
          </a:prstGeom>
        </p:spPr>
      </p:pic>
      <p:sp>
        <p:nvSpPr>
          <p:cNvPr id="6" name="Subtitle 2">
            <a:extLst>
              <a:ext uri="{FF2B5EF4-FFF2-40B4-BE49-F238E27FC236}">
                <a16:creationId xmlns:a16="http://schemas.microsoft.com/office/drawing/2014/main" id="{2AF2E282-5CB1-414F-8A87-807A29D1D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53245" y="1895475"/>
            <a:ext cx="96774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0748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8</cp:revision>
  <dcterms:created xsi:type="dcterms:W3CDTF">2013-09-17T13:12:56Z</dcterms:created>
  <dcterms:modified xsi:type="dcterms:W3CDTF">2021-07-20T17:33:20Z</dcterms:modified>
</cp:coreProperties>
</file>